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6"/>
  </p:handoutMasterIdLst>
  <p:sldIdLst>
    <p:sldId id="268" r:id="rId2"/>
    <p:sldId id="290" r:id="rId3"/>
    <p:sldId id="292" r:id="rId4"/>
    <p:sldId id="293" r:id="rId5"/>
  </p:sldIdLst>
  <p:sldSz cx="9144000" cy="6858000" type="screen4x3"/>
  <p:notesSz cx="7302500" cy="95885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2B3E59"/>
        </a:solidFill>
        <a:latin typeface="CommerceCondSSK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2B3E59"/>
        </a:solidFill>
        <a:latin typeface="CommerceCondSSK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2B3E59"/>
        </a:solidFill>
        <a:latin typeface="CommerceCondSSK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2B3E59"/>
        </a:solidFill>
        <a:latin typeface="CommerceCondSSK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2B3E59"/>
        </a:solidFill>
        <a:latin typeface="CommerceCondSSK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2B3E59"/>
        </a:solidFill>
        <a:latin typeface="CommerceCondSSK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2B3E59"/>
        </a:solidFill>
        <a:latin typeface="CommerceCondSSK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2B3E59"/>
        </a:solidFill>
        <a:latin typeface="CommerceCondSSK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2B3E59"/>
        </a:solidFill>
        <a:latin typeface="CommerceCondSSK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5F5F5F"/>
    <a:srgbClr val="2B3E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50" autoAdjust="0"/>
    <p:restoredTop sz="96825" autoAdjust="0"/>
  </p:normalViewPr>
  <p:slideViewPr>
    <p:cSldViewPr>
      <p:cViewPr>
        <p:scale>
          <a:sx n="70" d="100"/>
          <a:sy n="70" d="100"/>
        </p:scale>
        <p:origin x="-121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5475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50000"/>
              </a:spcBef>
              <a:defRPr sz="1200">
                <a:latin typeface="CommerceCondSSK" pitchFamily="2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35438" y="0"/>
            <a:ext cx="3165475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50000"/>
              </a:spcBef>
              <a:defRPr sz="1200" smtClean="0">
                <a:latin typeface="CommerceCondSSK" pitchFamily="2" charset="0"/>
              </a:defRPr>
            </a:lvl1pPr>
          </a:lstStyle>
          <a:p>
            <a:pPr>
              <a:defRPr/>
            </a:pPr>
            <a:fld id="{0D693BF2-FBB9-4DD6-899F-5B9BB2D416D3}" type="datetimeFigureOut">
              <a:rPr lang="pt-BR"/>
              <a:pPr>
                <a:defRPr/>
              </a:pPr>
              <a:t>12/03/2014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07488"/>
            <a:ext cx="3165475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50000"/>
              </a:spcBef>
              <a:defRPr sz="1200">
                <a:latin typeface="CommerceCondSSK" pitchFamily="2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35438" y="9107488"/>
            <a:ext cx="3165475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50000"/>
              </a:spcBef>
              <a:defRPr sz="1200" smtClean="0">
                <a:latin typeface="CommerceCondSSK" pitchFamily="2" charset="0"/>
              </a:defRPr>
            </a:lvl1pPr>
          </a:lstStyle>
          <a:p>
            <a:pPr>
              <a:defRPr/>
            </a:pPr>
            <a:fld id="{C04D3250-4468-4646-88E7-DF5FF3DFF9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098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04800" y="2438400"/>
            <a:ext cx="8534400" cy="3962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pt-BR" sz="2400">
              <a:latin typeface="CommerceCondSSK" pitchFamily="2" charset="0"/>
            </a:endParaRPr>
          </a:p>
        </p:txBody>
      </p:sp>
      <p:pic>
        <p:nvPicPr>
          <p:cNvPr id="1027" name="Imagem 4" descr="fundo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5" y="1052736"/>
            <a:ext cx="889247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83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24744"/>
            <a:ext cx="9036496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86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096027"/>
            <a:ext cx="8352929" cy="550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29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/>
          <a:lstStyle/>
          <a:p>
            <a:r>
              <a:rPr lang="pt-BR" sz="6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sz="6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www.fee.rs.gov.br</a:t>
            </a:r>
            <a:endParaRPr lang="pt-BR" sz="6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790057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rgbClr val="2B3E59"/>
            </a:solidFill>
            <a:effectLst/>
            <a:latin typeface="CommerceCondSS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rgbClr val="2B3E59"/>
            </a:solidFill>
            <a:effectLst/>
            <a:latin typeface="CommerceCondSSK" pitchFamily="2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2748</TotalTime>
  <Words>3</Words>
  <Application>Microsoft Office PowerPoint</Application>
  <PresentationFormat>Apresentação na tela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CommerceCondSSK</vt:lpstr>
      <vt:lpstr>Estrutura padrão</vt:lpstr>
      <vt:lpstr>Apresentação do PowerPoint</vt:lpstr>
      <vt:lpstr>Apresentação do PowerPoint</vt:lpstr>
      <vt:lpstr>Apresentação do PowerPoint</vt:lpstr>
      <vt:lpstr>http://www.fee.rs.gov.br</vt:lpstr>
    </vt:vector>
  </TitlesOfParts>
  <Company>FEE - Fundação de Economia e Estatística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israel</dc:creator>
  <cp:lastModifiedBy>André Luis Forti Scherer</cp:lastModifiedBy>
  <cp:revision>227</cp:revision>
  <dcterms:created xsi:type="dcterms:W3CDTF">2003-02-19T17:29:04Z</dcterms:created>
  <dcterms:modified xsi:type="dcterms:W3CDTF">2014-03-12T17:00:16Z</dcterms:modified>
</cp:coreProperties>
</file>